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5" r:id="rId2"/>
    <p:sldId id="287" r:id="rId3"/>
    <p:sldId id="273" r:id="rId4"/>
    <p:sldId id="282" r:id="rId5"/>
    <p:sldId id="283" r:id="rId6"/>
    <p:sldId id="28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-355" y="-1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870973"/>
            <a:ext cx="9906000" cy="501675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最後に使った人</a:t>
            </a:r>
            <a:r>
              <a:rPr lang="ja-JP" altLang="en-US" sz="8000" dirty="0" smtClean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が</a:t>
            </a:r>
            <a:endParaRPr lang="en-US" altLang="ja-JP" sz="8000" dirty="0" smtClean="0">
              <a:ln w="28575">
                <a:solidFill>
                  <a:schemeClr val="tx1"/>
                </a:solidFill>
              </a:ln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80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トイレットペーパー</a:t>
            </a:r>
            <a:endParaRPr lang="en-US" altLang="ja-JP" sz="8000" dirty="0" smtClean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80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を</a:t>
            </a:r>
            <a:endParaRPr lang="en-US" altLang="ja-JP" sz="8000" dirty="0" smtClean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8000" dirty="0" smtClean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補充</a:t>
            </a:r>
            <a:r>
              <a:rPr lang="ja-JP" altLang="en-US" sz="8000" dirty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して下さい</a:t>
            </a:r>
            <a:endParaRPr lang="en-US" altLang="ja-JP" sz="8000" dirty="0" smtClean="0">
              <a:ln w="28575">
                <a:solidFill>
                  <a:schemeClr val="tx1"/>
                </a:solidFill>
              </a:ln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59778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870973"/>
            <a:ext cx="9906000" cy="501675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最後に使った人</a:t>
            </a:r>
            <a:r>
              <a:rPr lang="ja-JP" altLang="en-US" sz="8000" dirty="0" smtClean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が</a:t>
            </a:r>
            <a:endParaRPr lang="en-US" altLang="ja-JP" sz="8000" dirty="0" smtClean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000" dirty="0" smtClean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トイレットペーパー</a:t>
            </a:r>
            <a:endParaRPr lang="en-US" altLang="ja-JP" sz="8000" dirty="0" smtClean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000" dirty="0" smtClean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を</a:t>
            </a:r>
            <a:endParaRPr lang="en-US" altLang="ja-JP" sz="8000" dirty="0" smtClean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000" dirty="0" smtClean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補充</a:t>
            </a:r>
            <a:r>
              <a:rPr lang="ja-JP" altLang="en-US" sz="80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して下さい</a:t>
            </a:r>
            <a:endParaRPr lang="en-US" altLang="ja-JP" sz="8000" dirty="0" smtClean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74777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2381076" y="796486"/>
            <a:ext cx="5288844" cy="5175575"/>
            <a:chOff x="2494345" y="864536"/>
            <a:chExt cx="5288844" cy="5175575"/>
          </a:xfrm>
        </p:grpSpPr>
        <p:sp>
          <p:nvSpPr>
            <p:cNvPr id="2" name="円/楕円 1"/>
            <p:cNvSpPr/>
            <p:nvPr/>
          </p:nvSpPr>
          <p:spPr>
            <a:xfrm>
              <a:off x="2494345" y="864536"/>
              <a:ext cx="5175575" cy="517557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/>
            <p:cNvGrpSpPr/>
            <p:nvPr/>
          </p:nvGrpSpPr>
          <p:grpSpPr>
            <a:xfrm>
              <a:off x="2494345" y="1324737"/>
              <a:ext cx="5288844" cy="4013676"/>
              <a:chOff x="3670300" y="2436460"/>
              <a:chExt cx="2553376" cy="1937744"/>
            </a:xfrm>
          </p:grpSpPr>
          <p:grpSp>
            <p:nvGrpSpPr>
              <p:cNvPr id="22" name="グループ化 21"/>
              <p:cNvGrpSpPr/>
              <p:nvPr/>
            </p:nvGrpSpPr>
            <p:grpSpPr>
              <a:xfrm>
                <a:off x="4301616" y="2436460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47" name="フローチャート : 磁気ディスク 46"/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円/楕円 47"/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" name="グループ化 22"/>
              <p:cNvGrpSpPr/>
              <p:nvPr/>
            </p:nvGrpSpPr>
            <p:grpSpPr>
              <a:xfrm>
                <a:off x="4847590" y="2883485"/>
                <a:ext cx="1376086" cy="1490719"/>
                <a:chOff x="4847590" y="2883485"/>
                <a:chExt cx="1376086" cy="1490719"/>
              </a:xfrm>
            </p:grpSpPr>
            <p:grpSp>
              <p:nvGrpSpPr>
                <p:cNvPr id="43" name="グループ化 42"/>
                <p:cNvGrpSpPr/>
                <p:nvPr/>
              </p:nvGrpSpPr>
              <p:grpSpPr>
                <a:xfrm>
                  <a:off x="484759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45" name="フローチャート : 磁気ディスク 44"/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円/楕円 45"/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" name="大波 6"/>
                <p:cNvSpPr/>
                <p:nvPr/>
              </p:nvSpPr>
              <p:spPr bwMode="auto">
                <a:xfrm>
                  <a:off x="5920051" y="3226639"/>
                  <a:ext cx="303625" cy="1039437"/>
                </a:xfrm>
                <a:custGeom>
                  <a:avLst/>
                  <a:gdLst>
                    <a:gd name="connsiteX0" fmla="*/ 0 w 294100"/>
                    <a:gd name="connsiteY0" fmla="*/ 29722 h 1051729"/>
                    <a:gd name="connsiteX1" fmla="*/ 294100 w 294100"/>
                    <a:gd name="connsiteY1" fmla="*/ 29722 h 1051729"/>
                    <a:gd name="connsiteX2" fmla="*/ 294100 w 294100"/>
                    <a:gd name="connsiteY2" fmla="*/ 1022007 h 1051729"/>
                    <a:gd name="connsiteX3" fmla="*/ 0 w 294100"/>
                    <a:gd name="connsiteY3" fmla="*/ 1022007 h 1051729"/>
                    <a:gd name="connsiteX4" fmla="*/ 0 w 294100"/>
                    <a:gd name="connsiteY4" fmla="*/ 29722 h 1051729"/>
                    <a:gd name="connsiteX0" fmla="*/ 3757 w 297857"/>
                    <a:gd name="connsiteY0" fmla="*/ 28600 h 1049484"/>
                    <a:gd name="connsiteX1" fmla="*/ 297857 w 297857"/>
                    <a:gd name="connsiteY1" fmla="*/ 28600 h 1049484"/>
                    <a:gd name="connsiteX2" fmla="*/ 297857 w 297857"/>
                    <a:gd name="connsiteY2" fmla="*/ 1020885 h 1049484"/>
                    <a:gd name="connsiteX3" fmla="*/ 3757 w 297857"/>
                    <a:gd name="connsiteY3" fmla="*/ 1020885 h 1049484"/>
                    <a:gd name="connsiteX4" fmla="*/ 0 w 297857"/>
                    <a:gd name="connsiteY4" fmla="*/ 534988 h 1049484"/>
                    <a:gd name="connsiteX5" fmla="*/ 3757 w 297857"/>
                    <a:gd name="connsiteY5" fmla="*/ 28600 h 1049484"/>
                    <a:gd name="connsiteX0" fmla="*/ 0 w 297857"/>
                    <a:gd name="connsiteY0" fmla="*/ 534988 h 1049484"/>
                    <a:gd name="connsiteX1" fmla="*/ 3757 w 297857"/>
                    <a:gd name="connsiteY1" fmla="*/ 28600 h 1049484"/>
                    <a:gd name="connsiteX2" fmla="*/ 297857 w 297857"/>
                    <a:gd name="connsiteY2" fmla="*/ 28600 h 1049484"/>
                    <a:gd name="connsiteX3" fmla="*/ 297857 w 297857"/>
                    <a:gd name="connsiteY3" fmla="*/ 1020885 h 1049484"/>
                    <a:gd name="connsiteX4" fmla="*/ 3757 w 297857"/>
                    <a:gd name="connsiteY4" fmla="*/ 1020885 h 1049484"/>
                    <a:gd name="connsiteX5" fmla="*/ 91440 w 297857"/>
                    <a:gd name="connsiteY5" fmla="*/ 626428 h 1049484"/>
                    <a:gd name="connsiteX0" fmla="*/ 294 w 294394"/>
                    <a:gd name="connsiteY0" fmla="*/ 28600 h 1049484"/>
                    <a:gd name="connsiteX1" fmla="*/ 294394 w 294394"/>
                    <a:gd name="connsiteY1" fmla="*/ 28600 h 1049484"/>
                    <a:gd name="connsiteX2" fmla="*/ 294394 w 294394"/>
                    <a:gd name="connsiteY2" fmla="*/ 1020885 h 1049484"/>
                    <a:gd name="connsiteX3" fmla="*/ 294 w 294394"/>
                    <a:gd name="connsiteY3" fmla="*/ 1020885 h 1049484"/>
                    <a:gd name="connsiteX4" fmla="*/ 87977 w 294394"/>
                    <a:gd name="connsiteY4" fmla="*/ 626428 h 1049484"/>
                    <a:gd name="connsiteX0" fmla="*/ 0 w 294100"/>
                    <a:gd name="connsiteY0" fmla="*/ 28600 h 1049484"/>
                    <a:gd name="connsiteX1" fmla="*/ 294100 w 294100"/>
                    <a:gd name="connsiteY1" fmla="*/ 28600 h 1049484"/>
                    <a:gd name="connsiteX2" fmla="*/ 294100 w 294100"/>
                    <a:gd name="connsiteY2" fmla="*/ 1020885 h 1049484"/>
                    <a:gd name="connsiteX3" fmla="*/ 0 w 294100"/>
                    <a:gd name="connsiteY3" fmla="*/ 1020885 h 1049484"/>
                    <a:gd name="connsiteX0" fmla="*/ 0 w 303625"/>
                    <a:gd name="connsiteY0" fmla="*/ 29983 h 1039437"/>
                    <a:gd name="connsiteX1" fmla="*/ 303625 w 303625"/>
                    <a:gd name="connsiteY1" fmla="*/ 18553 h 1039437"/>
                    <a:gd name="connsiteX2" fmla="*/ 303625 w 303625"/>
                    <a:gd name="connsiteY2" fmla="*/ 1010838 h 1039437"/>
                    <a:gd name="connsiteX3" fmla="*/ 9525 w 303625"/>
                    <a:gd name="connsiteY3" fmla="*/ 1010838 h 1039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3625" h="1039437">
                      <a:moveTo>
                        <a:pt x="0" y="29983"/>
                      </a:moveTo>
                      <a:cubicBezTo>
                        <a:pt x="98033" y="-69090"/>
                        <a:pt x="205592" y="117626"/>
                        <a:pt x="303625" y="18553"/>
                      </a:cubicBezTo>
                      <a:lnTo>
                        <a:pt x="303625" y="1010838"/>
                      </a:lnTo>
                      <a:cubicBezTo>
                        <a:pt x="205592" y="1109911"/>
                        <a:pt x="107558" y="911765"/>
                        <a:pt x="9525" y="101083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" name="グループ化 23"/>
              <p:cNvGrpSpPr/>
              <p:nvPr/>
            </p:nvGrpSpPr>
            <p:grpSpPr>
              <a:xfrm>
                <a:off x="3670300" y="2883485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41" name="フローチャート : 磁気ディスク 40"/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円/楕円 41"/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" name="アーチ 24"/>
              <p:cNvSpPr/>
              <p:nvPr/>
            </p:nvSpPr>
            <p:spPr bwMode="auto">
              <a:xfrm>
                <a:off x="3779319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アーチ 25"/>
              <p:cNvSpPr/>
              <p:nvPr/>
            </p:nvSpPr>
            <p:spPr bwMode="auto">
              <a:xfrm>
                <a:off x="4328315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アーチ 26"/>
              <p:cNvSpPr/>
              <p:nvPr/>
            </p:nvSpPr>
            <p:spPr bwMode="auto">
              <a:xfrm rot="10800000">
                <a:off x="4066310" y="3698135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アーチ 27"/>
              <p:cNvSpPr/>
              <p:nvPr/>
            </p:nvSpPr>
            <p:spPr bwMode="auto">
              <a:xfrm>
                <a:off x="4983279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アーチ 38"/>
              <p:cNvSpPr/>
              <p:nvPr/>
            </p:nvSpPr>
            <p:spPr bwMode="auto">
              <a:xfrm>
                <a:off x="5532275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アーチ 39"/>
              <p:cNvSpPr/>
              <p:nvPr/>
            </p:nvSpPr>
            <p:spPr bwMode="auto">
              <a:xfrm rot="10800000">
                <a:off x="5270270" y="3698135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テキスト ボックス 28"/>
          <p:cNvSpPr txBox="1"/>
          <p:nvPr/>
        </p:nvSpPr>
        <p:spPr>
          <a:xfrm>
            <a:off x="0" y="3474005"/>
            <a:ext cx="9906000" cy="313932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600" dirty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最後に使った人</a:t>
            </a:r>
            <a:r>
              <a:rPr lang="ja-JP" altLang="en-US" sz="6600" dirty="0" smtClean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が</a:t>
            </a:r>
            <a:endParaRPr lang="en-US" altLang="ja-JP" sz="6600" dirty="0" smtClean="0">
              <a:ln w="28575">
                <a:solidFill>
                  <a:schemeClr val="tx1"/>
                </a:solidFill>
              </a:ln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66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トイレットペーパーを</a:t>
            </a:r>
            <a:endParaRPr lang="en-US" altLang="ja-JP" sz="6600" dirty="0" smtClean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6600" dirty="0" smtClean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補充</a:t>
            </a:r>
            <a:r>
              <a:rPr lang="ja-JP" altLang="en-US" sz="6600" dirty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して下さい</a:t>
            </a:r>
            <a:endParaRPr lang="en-US" altLang="ja-JP" sz="6600" dirty="0" smtClean="0">
              <a:ln w="28575">
                <a:solidFill>
                  <a:schemeClr val="tx1"/>
                </a:solidFill>
              </a:ln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3488150" y="450468"/>
            <a:ext cx="3074696" cy="3008846"/>
            <a:chOff x="2494345" y="864536"/>
            <a:chExt cx="5288844" cy="5175575"/>
          </a:xfrm>
        </p:grpSpPr>
        <p:sp>
          <p:nvSpPr>
            <p:cNvPr id="31" name="円/楕円 30"/>
            <p:cNvSpPr/>
            <p:nvPr/>
          </p:nvSpPr>
          <p:spPr>
            <a:xfrm>
              <a:off x="2494345" y="864536"/>
              <a:ext cx="5175575" cy="517557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/>
            <p:cNvGrpSpPr/>
            <p:nvPr/>
          </p:nvGrpSpPr>
          <p:grpSpPr>
            <a:xfrm>
              <a:off x="2494345" y="1324737"/>
              <a:ext cx="5288844" cy="4013676"/>
              <a:chOff x="3670300" y="2436460"/>
              <a:chExt cx="2553376" cy="1937744"/>
            </a:xfrm>
          </p:grpSpPr>
          <p:grpSp>
            <p:nvGrpSpPr>
              <p:cNvPr id="33" name="グループ化 32"/>
              <p:cNvGrpSpPr/>
              <p:nvPr/>
            </p:nvGrpSpPr>
            <p:grpSpPr>
              <a:xfrm>
                <a:off x="4301616" y="2436460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51" name="フローチャート : 磁気ディスク 50"/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円/楕円 51"/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" name="グループ化 33"/>
              <p:cNvGrpSpPr/>
              <p:nvPr/>
            </p:nvGrpSpPr>
            <p:grpSpPr>
              <a:xfrm>
                <a:off x="4847590" y="2883485"/>
                <a:ext cx="1376086" cy="1490719"/>
                <a:chOff x="4847590" y="2883485"/>
                <a:chExt cx="1376086" cy="1490719"/>
              </a:xfrm>
            </p:grpSpPr>
            <p:grpSp>
              <p:nvGrpSpPr>
                <p:cNvPr id="47" name="グループ化 46"/>
                <p:cNvGrpSpPr/>
                <p:nvPr/>
              </p:nvGrpSpPr>
              <p:grpSpPr>
                <a:xfrm>
                  <a:off x="484759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49" name="フローチャート : 磁気ディスク 48"/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円/楕円 49"/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" name="大波 6"/>
                <p:cNvSpPr/>
                <p:nvPr/>
              </p:nvSpPr>
              <p:spPr bwMode="auto">
                <a:xfrm>
                  <a:off x="5920051" y="3226639"/>
                  <a:ext cx="303625" cy="1039437"/>
                </a:xfrm>
                <a:custGeom>
                  <a:avLst/>
                  <a:gdLst>
                    <a:gd name="connsiteX0" fmla="*/ 0 w 294100"/>
                    <a:gd name="connsiteY0" fmla="*/ 29722 h 1051729"/>
                    <a:gd name="connsiteX1" fmla="*/ 294100 w 294100"/>
                    <a:gd name="connsiteY1" fmla="*/ 29722 h 1051729"/>
                    <a:gd name="connsiteX2" fmla="*/ 294100 w 294100"/>
                    <a:gd name="connsiteY2" fmla="*/ 1022007 h 1051729"/>
                    <a:gd name="connsiteX3" fmla="*/ 0 w 294100"/>
                    <a:gd name="connsiteY3" fmla="*/ 1022007 h 1051729"/>
                    <a:gd name="connsiteX4" fmla="*/ 0 w 294100"/>
                    <a:gd name="connsiteY4" fmla="*/ 29722 h 1051729"/>
                    <a:gd name="connsiteX0" fmla="*/ 3757 w 297857"/>
                    <a:gd name="connsiteY0" fmla="*/ 28600 h 1049484"/>
                    <a:gd name="connsiteX1" fmla="*/ 297857 w 297857"/>
                    <a:gd name="connsiteY1" fmla="*/ 28600 h 1049484"/>
                    <a:gd name="connsiteX2" fmla="*/ 297857 w 297857"/>
                    <a:gd name="connsiteY2" fmla="*/ 1020885 h 1049484"/>
                    <a:gd name="connsiteX3" fmla="*/ 3757 w 297857"/>
                    <a:gd name="connsiteY3" fmla="*/ 1020885 h 1049484"/>
                    <a:gd name="connsiteX4" fmla="*/ 0 w 297857"/>
                    <a:gd name="connsiteY4" fmla="*/ 534988 h 1049484"/>
                    <a:gd name="connsiteX5" fmla="*/ 3757 w 297857"/>
                    <a:gd name="connsiteY5" fmla="*/ 28600 h 1049484"/>
                    <a:gd name="connsiteX0" fmla="*/ 0 w 297857"/>
                    <a:gd name="connsiteY0" fmla="*/ 534988 h 1049484"/>
                    <a:gd name="connsiteX1" fmla="*/ 3757 w 297857"/>
                    <a:gd name="connsiteY1" fmla="*/ 28600 h 1049484"/>
                    <a:gd name="connsiteX2" fmla="*/ 297857 w 297857"/>
                    <a:gd name="connsiteY2" fmla="*/ 28600 h 1049484"/>
                    <a:gd name="connsiteX3" fmla="*/ 297857 w 297857"/>
                    <a:gd name="connsiteY3" fmla="*/ 1020885 h 1049484"/>
                    <a:gd name="connsiteX4" fmla="*/ 3757 w 297857"/>
                    <a:gd name="connsiteY4" fmla="*/ 1020885 h 1049484"/>
                    <a:gd name="connsiteX5" fmla="*/ 91440 w 297857"/>
                    <a:gd name="connsiteY5" fmla="*/ 626428 h 1049484"/>
                    <a:gd name="connsiteX0" fmla="*/ 294 w 294394"/>
                    <a:gd name="connsiteY0" fmla="*/ 28600 h 1049484"/>
                    <a:gd name="connsiteX1" fmla="*/ 294394 w 294394"/>
                    <a:gd name="connsiteY1" fmla="*/ 28600 h 1049484"/>
                    <a:gd name="connsiteX2" fmla="*/ 294394 w 294394"/>
                    <a:gd name="connsiteY2" fmla="*/ 1020885 h 1049484"/>
                    <a:gd name="connsiteX3" fmla="*/ 294 w 294394"/>
                    <a:gd name="connsiteY3" fmla="*/ 1020885 h 1049484"/>
                    <a:gd name="connsiteX4" fmla="*/ 87977 w 294394"/>
                    <a:gd name="connsiteY4" fmla="*/ 626428 h 1049484"/>
                    <a:gd name="connsiteX0" fmla="*/ 0 w 294100"/>
                    <a:gd name="connsiteY0" fmla="*/ 28600 h 1049484"/>
                    <a:gd name="connsiteX1" fmla="*/ 294100 w 294100"/>
                    <a:gd name="connsiteY1" fmla="*/ 28600 h 1049484"/>
                    <a:gd name="connsiteX2" fmla="*/ 294100 w 294100"/>
                    <a:gd name="connsiteY2" fmla="*/ 1020885 h 1049484"/>
                    <a:gd name="connsiteX3" fmla="*/ 0 w 294100"/>
                    <a:gd name="connsiteY3" fmla="*/ 1020885 h 1049484"/>
                    <a:gd name="connsiteX0" fmla="*/ 0 w 303625"/>
                    <a:gd name="connsiteY0" fmla="*/ 29983 h 1039437"/>
                    <a:gd name="connsiteX1" fmla="*/ 303625 w 303625"/>
                    <a:gd name="connsiteY1" fmla="*/ 18553 h 1039437"/>
                    <a:gd name="connsiteX2" fmla="*/ 303625 w 303625"/>
                    <a:gd name="connsiteY2" fmla="*/ 1010838 h 1039437"/>
                    <a:gd name="connsiteX3" fmla="*/ 9525 w 303625"/>
                    <a:gd name="connsiteY3" fmla="*/ 1010838 h 1039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3625" h="1039437">
                      <a:moveTo>
                        <a:pt x="0" y="29983"/>
                      </a:moveTo>
                      <a:cubicBezTo>
                        <a:pt x="98033" y="-69090"/>
                        <a:pt x="205592" y="117626"/>
                        <a:pt x="303625" y="18553"/>
                      </a:cubicBezTo>
                      <a:lnTo>
                        <a:pt x="303625" y="1010838"/>
                      </a:lnTo>
                      <a:cubicBezTo>
                        <a:pt x="205592" y="1109911"/>
                        <a:pt x="107558" y="911765"/>
                        <a:pt x="9525" y="101083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" name="グループ化 34"/>
              <p:cNvGrpSpPr/>
              <p:nvPr/>
            </p:nvGrpSpPr>
            <p:grpSpPr>
              <a:xfrm>
                <a:off x="3670300" y="2883485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45" name="フローチャート : 磁気ディスク 44"/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円/楕円 45"/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アーチ 35"/>
              <p:cNvSpPr/>
              <p:nvPr/>
            </p:nvSpPr>
            <p:spPr bwMode="auto">
              <a:xfrm>
                <a:off x="3779319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アーチ 36"/>
              <p:cNvSpPr/>
              <p:nvPr/>
            </p:nvSpPr>
            <p:spPr bwMode="auto">
              <a:xfrm>
                <a:off x="4328315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アーチ 37"/>
              <p:cNvSpPr/>
              <p:nvPr/>
            </p:nvSpPr>
            <p:spPr bwMode="auto">
              <a:xfrm rot="10800000">
                <a:off x="4066310" y="3698135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アーチ 41"/>
              <p:cNvSpPr/>
              <p:nvPr/>
            </p:nvSpPr>
            <p:spPr bwMode="auto">
              <a:xfrm>
                <a:off x="4983279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アーチ 42"/>
              <p:cNvSpPr/>
              <p:nvPr/>
            </p:nvSpPr>
            <p:spPr bwMode="auto">
              <a:xfrm>
                <a:off x="5532275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アーチ 43"/>
              <p:cNvSpPr/>
              <p:nvPr/>
            </p:nvSpPr>
            <p:spPr bwMode="auto">
              <a:xfrm rot="10800000">
                <a:off x="5270270" y="3698135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皆様へお願い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0" y="3751004"/>
            <a:ext cx="9906000" cy="286232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000" dirty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最後に使った人</a:t>
            </a:r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が</a:t>
            </a:r>
            <a:endParaRPr lang="en-US" altLang="ja-JP" sz="6000" dirty="0" smtClean="0">
              <a:ln w="28575">
                <a:solidFill>
                  <a:schemeClr val="tx1"/>
                </a:solidFill>
              </a:ln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トイレットペーパーを</a:t>
            </a:r>
            <a:endParaRPr lang="en-US" altLang="ja-JP" sz="6000" dirty="0" smtClean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補充</a:t>
            </a:r>
            <a:r>
              <a:rPr lang="ja-JP" altLang="en-US" sz="6000" dirty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して下さい</a:t>
            </a:r>
            <a:endParaRPr lang="en-US" altLang="ja-JP" sz="6000" dirty="0" smtClean="0">
              <a:ln w="28575">
                <a:solidFill>
                  <a:schemeClr val="tx1"/>
                </a:solidFill>
              </a:ln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3823816" y="1399112"/>
            <a:ext cx="2403364" cy="2351892"/>
            <a:chOff x="2494345" y="864536"/>
            <a:chExt cx="5288844" cy="5175575"/>
          </a:xfrm>
        </p:grpSpPr>
        <p:sp>
          <p:nvSpPr>
            <p:cNvPr id="33" name="円/楕円 32"/>
            <p:cNvSpPr/>
            <p:nvPr/>
          </p:nvSpPr>
          <p:spPr>
            <a:xfrm>
              <a:off x="2494345" y="864536"/>
              <a:ext cx="5175575" cy="517557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/>
            <p:cNvGrpSpPr/>
            <p:nvPr/>
          </p:nvGrpSpPr>
          <p:grpSpPr>
            <a:xfrm>
              <a:off x="2494345" y="1324737"/>
              <a:ext cx="5288844" cy="4013676"/>
              <a:chOff x="3670300" y="2436460"/>
              <a:chExt cx="2553376" cy="1937744"/>
            </a:xfrm>
          </p:grpSpPr>
          <p:grpSp>
            <p:nvGrpSpPr>
              <p:cNvPr id="35" name="グループ化 34"/>
              <p:cNvGrpSpPr/>
              <p:nvPr/>
            </p:nvGrpSpPr>
            <p:grpSpPr>
              <a:xfrm>
                <a:off x="4301616" y="2436460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53" name="フローチャート : 磁気ディスク 52"/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円/楕円 53"/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" name="グループ化 35"/>
              <p:cNvGrpSpPr/>
              <p:nvPr/>
            </p:nvGrpSpPr>
            <p:grpSpPr>
              <a:xfrm>
                <a:off x="4847590" y="2883485"/>
                <a:ext cx="1376086" cy="1490719"/>
                <a:chOff x="4847590" y="2883485"/>
                <a:chExt cx="1376086" cy="1490719"/>
              </a:xfrm>
            </p:grpSpPr>
            <p:grpSp>
              <p:nvGrpSpPr>
                <p:cNvPr id="49" name="グループ化 48"/>
                <p:cNvGrpSpPr/>
                <p:nvPr/>
              </p:nvGrpSpPr>
              <p:grpSpPr>
                <a:xfrm>
                  <a:off x="484759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51" name="フローチャート : 磁気ディスク 50"/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円/楕円 51"/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0" name="大波 6"/>
                <p:cNvSpPr/>
                <p:nvPr/>
              </p:nvSpPr>
              <p:spPr bwMode="auto">
                <a:xfrm>
                  <a:off x="5920051" y="3226639"/>
                  <a:ext cx="303625" cy="1039437"/>
                </a:xfrm>
                <a:custGeom>
                  <a:avLst/>
                  <a:gdLst>
                    <a:gd name="connsiteX0" fmla="*/ 0 w 294100"/>
                    <a:gd name="connsiteY0" fmla="*/ 29722 h 1051729"/>
                    <a:gd name="connsiteX1" fmla="*/ 294100 w 294100"/>
                    <a:gd name="connsiteY1" fmla="*/ 29722 h 1051729"/>
                    <a:gd name="connsiteX2" fmla="*/ 294100 w 294100"/>
                    <a:gd name="connsiteY2" fmla="*/ 1022007 h 1051729"/>
                    <a:gd name="connsiteX3" fmla="*/ 0 w 294100"/>
                    <a:gd name="connsiteY3" fmla="*/ 1022007 h 1051729"/>
                    <a:gd name="connsiteX4" fmla="*/ 0 w 294100"/>
                    <a:gd name="connsiteY4" fmla="*/ 29722 h 1051729"/>
                    <a:gd name="connsiteX0" fmla="*/ 3757 w 297857"/>
                    <a:gd name="connsiteY0" fmla="*/ 28600 h 1049484"/>
                    <a:gd name="connsiteX1" fmla="*/ 297857 w 297857"/>
                    <a:gd name="connsiteY1" fmla="*/ 28600 h 1049484"/>
                    <a:gd name="connsiteX2" fmla="*/ 297857 w 297857"/>
                    <a:gd name="connsiteY2" fmla="*/ 1020885 h 1049484"/>
                    <a:gd name="connsiteX3" fmla="*/ 3757 w 297857"/>
                    <a:gd name="connsiteY3" fmla="*/ 1020885 h 1049484"/>
                    <a:gd name="connsiteX4" fmla="*/ 0 w 297857"/>
                    <a:gd name="connsiteY4" fmla="*/ 534988 h 1049484"/>
                    <a:gd name="connsiteX5" fmla="*/ 3757 w 297857"/>
                    <a:gd name="connsiteY5" fmla="*/ 28600 h 1049484"/>
                    <a:gd name="connsiteX0" fmla="*/ 0 w 297857"/>
                    <a:gd name="connsiteY0" fmla="*/ 534988 h 1049484"/>
                    <a:gd name="connsiteX1" fmla="*/ 3757 w 297857"/>
                    <a:gd name="connsiteY1" fmla="*/ 28600 h 1049484"/>
                    <a:gd name="connsiteX2" fmla="*/ 297857 w 297857"/>
                    <a:gd name="connsiteY2" fmla="*/ 28600 h 1049484"/>
                    <a:gd name="connsiteX3" fmla="*/ 297857 w 297857"/>
                    <a:gd name="connsiteY3" fmla="*/ 1020885 h 1049484"/>
                    <a:gd name="connsiteX4" fmla="*/ 3757 w 297857"/>
                    <a:gd name="connsiteY4" fmla="*/ 1020885 h 1049484"/>
                    <a:gd name="connsiteX5" fmla="*/ 91440 w 297857"/>
                    <a:gd name="connsiteY5" fmla="*/ 626428 h 1049484"/>
                    <a:gd name="connsiteX0" fmla="*/ 294 w 294394"/>
                    <a:gd name="connsiteY0" fmla="*/ 28600 h 1049484"/>
                    <a:gd name="connsiteX1" fmla="*/ 294394 w 294394"/>
                    <a:gd name="connsiteY1" fmla="*/ 28600 h 1049484"/>
                    <a:gd name="connsiteX2" fmla="*/ 294394 w 294394"/>
                    <a:gd name="connsiteY2" fmla="*/ 1020885 h 1049484"/>
                    <a:gd name="connsiteX3" fmla="*/ 294 w 294394"/>
                    <a:gd name="connsiteY3" fmla="*/ 1020885 h 1049484"/>
                    <a:gd name="connsiteX4" fmla="*/ 87977 w 294394"/>
                    <a:gd name="connsiteY4" fmla="*/ 626428 h 1049484"/>
                    <a:gd name="connsiteX0" fmla="*/ 0 w 294100"/>
                    <a:gd name="connsiteY0" fmla="*/ 28600 h 1049484"/>
                    <a:gd name="connsiteX1" fmla="*/ 294100 w 294100"/>
                    <a:gd name="connsiteY1" fmla="*/ 28600 h 1049484"/>
                    <a:gd name="connsiteX2" fmla="*/ 294100 w 294100"/>
                    <a:gd name="connsiteY2" fmla="*/ 1020885 h 1049484"/>
                    <a:gd name="connsiteX3" fmla="*/ 0 w 294100"/>
                    <a:gd name="connsiteY3" fmla="*/ 1020885 h 1049484"/>
                    <a:gd name="connsiteX0" fmla="*/ 0 w 303625"/>
                    <a:gd name="connsiteY0" fmla="*/ 29983 h 1039437"/>
                    <a:gd name="connsiteX1" fmla="*/ 303625 w 303625"/>
                    <a:gd name="connsiteY1" fmla="*/ 18553 h 1039437"/>
                    <a:gd name="connsiteX2" fmla="*/ 303625 w 303625"/>
                    <a:gd name="connsiteY2" fmla="*/ 1010838 h 1039437"/>
                    <a:gd name="connsiteX3" fmla="*/ 9525 w 303625"/>
                    <a:gd name="connsiteY3" fmla="*/ 1010838 h 1039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3625" h="1039437">
                      <a:moveTo>
                        <a:pt x="0" y="29983"/>
                      </a:moveTo>
                      <a:cubicBezTo>
                        <a:pt x="98033" y="-69090"/>
                        <a:pt x="205592" y="117626"/>
                        <a:pt x="303625" y="18553"/>
                      </a:cubicBezTo>
                      <a:lnTo>
                        <a:pt x="303625" y="1010838"/>
                      </a:lnTo>
                      <a:cubicBezTo>
                        <a:pt x="205592" y="1109911"/>
                        <a:pt x="107558" y="911765"/>
                        <a:pt x="9525" y="101083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" name="グループ化 36"/>
              <p:cNvGrpSpPr/>
              <p:nvPr/>
            </p:nvGrpSpPr>
            <p:grpSpPr>
              <a:xfrm>
                <a:off x="3670300" y="2883485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47" name="フローチャート : 磁気ディスク 46"/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円/楕円 47"/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" name="アーチ 37"/>
              <p:cNvSpPr/>
              <p:nvPr/>
            </p:nvSpPr>
            <p:spPr bwMode="auto">
              <a:xfrm>
                <a:off x="3779319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アーチ 38"/>
              <p:cNvSpPr/>
              <p:nvPr/>
            </p:nvSpPr>
            <p:spPr bwMode="auto">
              <a:xfrm>
                <a:off x="4328315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アーチ 39"/>
              <p:cNvSpPr/>
              <p:nvPr/>
            </p:nvSpPr>
            <p:spPr bwMode="auto">
              <a:xfrm rot="10800000">
                <a:off x="4066310" y="3698135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アーチ 40"/>
              <p:cNvSpPr/>
              <p:nvPr/>
            </p:nvSpPr>
            <p:spPr bwMode="auto">
              <a:xfrm>
                <a:off x="4983279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アーチ 41"/>
              <p:cNvSpPr/>
              <p:nvPr/>
            </p:nvSpPr>
            <p:spPr bwMode="auto">
              <a:xfrm>
                <a:off x="5532275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アーチ 45"/>
              <p:cNvSpPr/>
              <p:nvPr/>
            </p:nvSpPr>
            <p:spPr bwMode="auto">
              <a:xfrm rot="10800000">
                <a:off x="5270270" y="3698135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0" y="3751004"/>
            <a:ext cx="9906000" cy="286232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000" dirty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最後に使った人</a:t>
            </a:r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が</a:t>
            </a:r>
            <a:endParaRPr lang="en-US" altLang="ja-JP" sz="6000" dirty="0" smtClean="0">
              <a:ln w="28575">
                <a:solidFill>
                  <a:schemeClr val="tx1"/>
                </a:solidFill>
              </a:ln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トイレットペーパーを</a:t>
            </a:r>
            <a:endParaRPr lang="en-US" altLang="ja-JP" sz="6000" dirty="0" smtClean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補充</a:t>
            </a:r>
            <a:r>
              <a:rPr lang="ja-JP" altLang="en-US" sz="6000" dirty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して下さい</a:t>
            </a:r>
            <a:endParaRPr lang="en-US" altLang="ja-JP" sz="6000" dirty="0" smtClean="0">
              <a:ln w="28575">
                <a:solidFill>
                  <a:schemeClr val="tx1"/>
                </a:solidFill>
              </a:ln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3823816" y="1399112"/>
            <a:ext cx="2403364" cy="2351892"/>
            <a:chOff x="2494345" y="864536"/>
            <a:chExt cx="5288844" cy="5175575"/>
          </a:xfrm>
        </p:grpSpPr>
        <p:sp>
          <p:nvSpPr>
            <p:cNvPr id="33" name="円/楕円 32"/>
            <p:cNvSpPr/>
            <p:nvPr/>
          </p:nvSpPr>
          <p:spPr>
            <a:xfrm>
              <a:off x="2494345" y="864536"/>
              <a:ext cx="5175575" cy="517557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/>
            <p:cNvGrpSpPr/>
            <p:nvPr/>
          </p:nvGrpSpPr>
          <p:grpSpPr>
            <a:xfrm>
              <a:off x="2494345" y="1324737"/>
              <a:ext cx="5288844" cy="4013676"/>
              <a:chOff x="3670300" y="2436460"/>
              <a:chExt cx="2553376" cy="1937744"/>
            </a:xfrm>
          </p:grpSpPr>
          <p:grpSp>
            <p:nvGrpSpPr>
              <p:cNvPr id="35" name="グループ化 34"/>
              <p:cNvGrpSpPr/>
              <p:nvPr/>
            </p:nvGrpSpPr>
            <p:grpSpPr>
              <a:xfrm>
                <a:off x="4301616" y="2436460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53" name="フローチャート : 磁気ディスク 52"/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円/楕円 53"/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" name="グループ化 35"/>
              <p:cNvGrpSpPr/>
              <p:nvPr/>
            </p:nvGrpSpPr>
            <p:grpSpPr>
              <a:xfrm>
                <a:off x="4847590" y="2883485"/>
                <a:ext cx="1376086" cy="1490719"/>
                <a:chOff x="4847590" y="2883485"/>
                <a:chExt cx="1376086" cy="1490719"/>
              </a:xfrm>
            </p:grpSpPr>
            <p:grpSp>
              <p:nvGrpSpPr>
                <p:cNvPr id="49" name="グループ化 48"/>
                <p:cNvGrpSpPr/>
                <p:nvPr/>
              </p:nvGrpSpPr>
              <p:grpSpPr>
                <a:xfrm>
                  <a:off x="484759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51" name="フローチャート : 磁気ディスク 50"/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円/楕円 51"/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0" name="大波 6"/>
                <p:cNvSpPr/>
                <p:nvPr/>
              </p:nvSpPr>
              <p:spPr bwMode="auto">
                <a:xfrm>
                  <a:off x="5920051" y="3226639"/>
                  <a:ext cx="303625" cy="1039437"/>
                </a:xfrm>
                <a:custGeom>
                  <a:avLst/>
                  <a:gdLst>
                    <a:gd name="connsiteX0" fmla="*/ 0 w 294100"/>
                    <a:gd name="connsiteY0" fmla="*/ 29722 h 1051729"/>
                    <a:gd name="connsiteX1" fmla="*/ 294100 w 294100"/>
                    <a:gd name="connsiteY1" fmla="*/ 29722 h 1051729"/>
                    <a:gd name="connsiteX2" fmla="*/ 294100 w 294100"/>
                    <a:gd name="connsiteY2" fmla="*/ 1022007 h 1051729"/>
                    <a:gd name="connsiteX3" fmla="*/ 0 w 294100"/>
                    <a:gd name="connsiteY3" fmla="*/ 1022007 h 1051729"/>
                    <a:gd name="connsiteX4" fmla="*/ 0 w 294100"/>
                    <a:gd name="connsiteY4" fmla="*/ 29722 h 1051729"/>
                    <a:gd name="connsiteX0" fmla="*/ 3757 w 297857"/>
                    <a:gd name="connsiteY0" fmla="*/ 28600 h 1049484"/>
                    <a:gd name="connsiteX1" fmla="*/ 297857 w 297857"/>
                    <a:gd name="connsiteY1" fmla="*/ 28600 h 1049484"/>
                    <a:gd name="connsiteX2" fmla="*/ 297857 w 297857"/>
                    <a:gd name="connsiteY2" fmla="*/ 1020885 h 1049484"/>
                    <a:gd name="connsiteX3" fmla="*/ 3757 w 297857"/>
                    <a:gd name="connsiteY3" fmla="*/ 1020885 h 1049484"/>
                    <a:gd name="connsiteX4" fmla="*/ 0 w 297857"/>
                    <a:gd name="connsiteY4" fmla="*/ 534988 h 1049484"/>
                    <a:gd name="connsiteX5" fmla="*/ 3757 w 297857"/>
                    <a:gd name="connsiteY5" fmla="*/ 28600 h 1049484"/>
                    <a:gd name="connsiteX0" fmla="*/ 0 w 297857"/>
                    <a:gd name="connsiteY0" fmla="*/ 534988 h 1049484"/>
                    <a:gd name="connsiteX1" fmla="*/ 3757 w 297857"/>
                    <a:gd name="connsiteY1" fmla="*/ 28600 h 1049484"/>
                    <a:gd name="connsiteX2" fmla="*/ 297857 w 297857"/>
                    <a:gd name="connsiteY2" fmla="*/ 28600 h 1049484"/>
                    <a:gd name="connsiteX3" fmla="*/ 297857 w 297857"/>
                    <a:gd name="connsiteY3" fmla="*/ 1020885 h 1049484"/>
                    <a:gd name="connsiteX4" fmla="*/ 3757 w 297857"/>
                    <a:gd name="connsiteY4" fmla="*/ 1020885 h 1049484"/>
                    <a:gd name="connsiteX5" fmla="*/ 91440 w 297857"/>
                    <a:gd name="connsiteY5" fmla="*/ 626428 h 1049484"/>
                    <a:gd name="connsiteX0" fmla="*/ 294 w 294394"/>
                    <a:gd name="connsiteY0" fmla="*/ 28600 h 1049484"/>
                    <a:gd name="connsiteX1" fmla="*/ 294394 w 294394"/>
                    <a:gd name="connsiteY1" fmla="*/ 28600 h 1049484"/>
                    <a:gd name="connsiteX2" fmla="*/ 294394 w 294394"/>
                    <a:gd name="connsiteY2" fmla="*/ 1020885 h 1049484"/>
                    <a:gd name="connsiteX3" fmla="*/ 294 w 294394"/>
                    <a:gd name="connsiteY3" fmla="*/ 1020885 h 1049484"/>
                    <a:gd name="connsiteX4" fmla="*/ 87977 w 294394"/>
                    <a:gd name="connsiteY4" fmla="*/ 626428 h 1049484"/>
                    <a:gd name="connsiteX0" fmla="*/ 0 w 294100"/>
                    <a:gd name="connsiteY0" fmla="*/ 28600 h 1049484"/>
                    <a:gd name="connsiteX1" fmla="*/ 294100 w 294100"/>
                    <a:gd name="connsiteY1" fmla="*/ 28600 h 1049484"/>
                    <a:gd name="connsiteX2" fmla="*/ 294100 w 294100"/>
                    <a:gd name="connsiteY2" fmla="*/ 1020885 h 1049484"/>
                    <a:gd name="connsiteX3" fmla="*/ 0 w 294100"/>
                    <a:gd name="connsiteY3" fmla="*/ 1020885 h 1049484"/>
                    <a:gd name="connsiteX0" fmla="*/ 0 w 303625"/>
                    <a:gd name="connsiteY0" fmla="*/ 29983 h 1039437"/>
                    <a:gd name="connsiteX1" fmla="*/ 303625 w 303625"/>
                    <a:gd name="connsiteY1" fmla="*/ 18553 h 1039437"/>
                    <a:gd name="connsiteX2" fmla="*/ 303625 w 303625"/>
                    <a:gd name="connsiteY2" fmla="*/ 1010838 h 1039437"/>
                    <a:gd name="connsiteX3" fmla="*/ 9525 w 303625"/>
                    <a:gd name="connsiteY3" fmla="*/ 1010838 h 1039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3625" h="1039437">
                      <a:moveTo>
                        <a:pt x="0" y="29983"/>
                      </a:moveTo>
                      <a:cubicBezTo>
                        <a:pt x="98033" y="-69090"/>
                        <a:pt x="205592" y="117626"/>
                        <a:pt x="303625" y="18553"/>
                      </a:cubicBezTo>
                      <a:lnTo>
                        <a:pt x="303625" y="1010838"/>
                      </a:lnTo>
                      <a:cubicBezTo>
                        <a:pt x="205592" y="1109911"/>
                        <a:pt x="107558" y="911765"/>
                        <a:pt x="9525" y="101083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" name="グループ化 36"/>
              <p:cNvGrpSpPr/>
              <p:nvPr/>
            </p:nvGrpSpPr>
            <p:grpSpPr>
              <a:xfrm>
                <a:off x="3670300" y="2883485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47" name="フローチャート : 磁気ディスク 46"/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円/楕円 47"/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" name="アーチ 37"/>
              <p:cNvSpPr/>
              <p:nvPr/>
            </p:nvSpPr>
            <p:spPr bwMode="auto">
              <a:xfrm>
                <a:off x="3779319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アーチ 38"/>
              <p:cNvSpPr/>
              <p:nvPr/>
            </p:nvSpPr>
            <p:spPr bwMode="auto">
              <a:xfrm>
                <a:off x="4328315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アーチ 39"/>
              <p:cNvSpPr/>
              <p:nvPr/>
            </p:nvSpPr>
            <p:spPr bwMode="auto">
              <a:xfrm rot="10800000">
                <a:off x="4066310" y="3698135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アーチ 40"/>
              <p:cNvSpPr/>
              <p:nvPr/>
            </p:nvSpPr>
            <p:spPr bwMode="auto">
              <a:xfrm>
                <a:off x="4983279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アーチ 41"/>
              <p:cNvSpPr/>
              <p:nvPr/>
            </p:nvSpPr>
            <p:spPr bwMode="auto">
              <a:xfrm>
                <a:off x="5532275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アーチ 45"/>
              <p:cNvSpPr/>
              <p:nvPr/>
            </p:nvSpPr>
            <p:spPr bwMode="auto">
              <a:xfrm rot="10800000">
                <a:off x="5270270" y="3698135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6294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pop750_最後に使った人が補充</dc:title>
  <dc:subject>pop750_最後に使った人が補充</dc:subject>
  <dc:creator>http://www.digipot.net</dc:creator>
  <cp:lastModifiedBy/>
  <cp:revision>1</cp:revision>
  <dcterms:created xsi:type="dcterms:W3CDTF">2014-12-04T06:28:23Z</dcterms:created>
  <dcterms:modified xsi:type="dcterms:W3CDTF">2016-04-12T07:09:32Z</dcterms:modified>
  <cp:version>1</cp:version>
</cp:coreProperties>
</file>